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8" r:id="rId1"/>
    <p:sldMasterId id="2147483729" r:id="rId2"/>
    <p:sldMasterId id="2147483730" r:id="rId3"/>
  </p:sldMasterIdLst>
  <p:notesMasterIdLst>
    <p:notesMasterId r:id="rId21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24377650" cy="13716000"/>
  <p:notesSz cx="6858000" cy="9144000"/>
  <p:embeddedFontLst>
    <p:embeddedFont>
      <p:font typeface="Amatic SC" panose="020B0604020202020204" charset="-79"/>
      <p:regular r:id="rId22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Helvetica Neue" panose="020B0604020202020204" charset="0"/>
      <p:regular r:id="rId28"/>
      <p:bold r:id="rId29"/>
      <p:italic r:id="rId30"/>
      <p:boldItalic r:id="rId31"/>
    </p:embeddedFont>
    <p:embeddedFont>
      <p:font typeface="Inconsolata" panose="020B0604020202020204" charset="0"/>
      <p:regular r:id="rId32"/>
      <p:bold r:id="rId33"/>
    </p:embeddedFont>
    <p:embeddedFont>
      <p:font typeface="Lato Light" panose="020F0302020204030203" charset="0"/>
      <p:regular r:id="rId34"/>
      <p:bold r:id="rId35"/>
      <p:italic r:id="rId36"/>
      <p:boldItalic r:id="rId37"/>
    </p:embeddedFont>
    <p:embeddedFont>
      <p:font typeface="Poppins" panose="020B0604020202020204" charset="0"/>
      <p:regular r:id="rId38"/>
      <p:bold r:id="rId39"/>
      <p:italic r:id="rId40"/>
      <p:boldItalic r:id="rId41"/>
    </p:embeddedFont>
    <p:embeddedFont>
      <p:font typeface="Poppins Medium" panose="020B0604020202020204" charset="0"/>
      <p:regular r:id="rId42"/>
      <p:bold r:id="rId43"/>
      <p:italic r:id="rId44"/>
      <p:boldItalic r:id="rId45"/>
    </p:embeddedFont>
    <p:embeddedFont>
      <p:font typeface="Roboto" panose="020B0604020202020204" charset="0"/>
      <p:regular r:id="rId46"/>
      <p:bold r:id="rId47"/>
      <p:italic r:id="rId48"/>
      <p:boldItalic r:id="rId49"/>
    </p:embeddedFont>
    <p:embeddedFont>
      <p:font typeface="Roboto Black" panose="020B0604020202020204" charset="0"/>
      <p:bold r:id="rId50"/>
      <p:boldItalic r:id="rId51"/>
    </p:embeddedFont>
    <p:embeddedFont>
      <p:font typeface="Roboto Light" panose="020B0604020202020204" charset="0"/>
      <p:regular r:id="rId52"/>
      <p:bold r:id="rId53"/>
      <p:italic r:id="rId54"/>
      <p:boldItalic r:id="rId55"/>
    </p:embeddedFont>
    <p:embeddedFont>
      <p:font typeface="Roboto Medium" panose="020B0604020202020204" charset="0"/>
      <p:regular r:id="rId56"/>
      <p:bold r:id="rId57"/>
      <p:italic r:id="rId58"/>
      <p:boldItalic r:id="rId59"/>
    </p:embeddedFont>
    <p:embeddedFont>
      <p:font typeface="Roboto Thin" panose="020B0604020202020204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78944E-B5D8-4FDB-8769-365B0E89AE17}">
  <a:tblStyle styleId="{F178944E-B5D8-4FDB-8769-365B0E89AE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942" y="66"/>
      </p:cViewPr>
      <p:guideLst>
        <p:guide pos="958"/>
        <p:guide orient="horz" pos="8160"/>
        <p:guide orient="horz" pos="480"/>
        <p:guide pos="14398"/>
        <p:guide orient="horz" pos="3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font" Target="fonts/font26.fntdata"/><Relationship Id="rId50" Type="http://schemas.openxmlformats.org/officeDocument/2006/relationships/font" Target="fonts/font29.fntdata"/><Relationship Id="rId55" Type="http://schemas.openxmlformats.org/officeDocument/2006/relationships/font" Target="fonts/font34.fntdata"/><Relationship Id="rId63" Type="http://schemas.openxmlformats.org/officeDocument/2006/relationships/font" Target="fonts/font42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8.fntdata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3" Type="http://schemas.openxmlformats.org/officeDocument/2006/relationships/font" Target="fonts/font32.fntdata"/><Relationship Id="rId58" Type="http://schemas.openxmlformats.org/officeDocument/2006/relationships/font" Target="fonts/font37.fntdata"/><Relationship Id="rId66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font" Target="fonts/font40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font" Target="fonts/font27.fntdata"/><Relationship Id="rId56" Type="http://schemas.openxmlformats.org/officeDocument/2006/relationships/font" Target="fonts/font35.fntdata"/><Relationship Id="rId64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font" Target="fonts/font30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59" Type="http://schemas.openxmlformats.org/officeDocument/2006/relationships/font" Target="fonts/font38.fntdata"/><Relationship Id="rId6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font" Target="fonts/font20.fntdata"/><Relationship Id="rId54" Type="http://schemas.openxmlformats.org/officeDocument/2006/relationships/font" Target="fonts/font33.fntdata"/><Relationship Id="rId62" Type="http://schemas.openxmlformats.org/officeDocument/2006/relationships/font" Target="fonts/font4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font" Target="fonts/font28.fntdata"/><Relationship Id="rId57" Type="http://schemas.openxmlformats.org/officeDocument/2006/relationships/font" Target="fonts/font36.fntdata"/><Relationship Id="rId10" Type="http://schemas.openxmlformats.org/officeDocument/2006/relationships/slide" Target="slides/slide7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52" Type="http://schemas.openxmlformats.org/officeDocument/2006/relationships/font" Target="fonts/font31.fntdata"/><Relationship Id="rId60" Type="http://schemas.openxmlformats.org/officeDocument/2006/relationships/font" Target="fonts/font39.fntdata"/><Relationship Id="rId65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630a814dc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630a814dc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8bda237585_0_3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8bda237585_0_3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7" name="Google Shape;1397;g8bda237585_0_32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8bda237585_0_3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8bda237585_0_3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7" name="Google Shape;1407;g8bda237585_0_32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cf72822be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cf72822be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7" name="Google Shape;1417;gcf72822bef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8bda237585_3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" name="Google Shape;1426;g8bda237585_3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8bda237585_0_3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8bda237585_0_3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g8bda237585_0_32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8bda237585_0_3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8bda237585_0_3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4" name="Google Shape;1444;g8bda237585_0_32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cf72822bef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cf72822bef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4" name="Google Shape;1454;gcf72822bef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8bda237585_3_1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3" name="Google Shape;1463;g8bda237585_3_1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78303431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78303431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g783034316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8bda23758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8bda237585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8bda237585_3_2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8bda237585_3_2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8bda237455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8bda237455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8bda237585_3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8bda237585_3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8bda237585_0_3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" name="Google Shape;1372;g8bda237585_0_3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marR="114300" lvl="0" indent="0" algn="l" rtl="0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may have more than 2 subnets.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8bda237585_0_3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8bda237585_0_3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g8bda237585_0_32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8bda237585_3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8bda237585_3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ransition Slide">
  <p:cSld name="CUSTOM_17_2_1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CUSTOM_2_7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1" name="Google Shape;91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CUSTOM_2_4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body" idx="2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4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Call Attention Slide">
  <p:cSld name="CUSTOM_2_3_1_1_3_1_1_2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Instructor Demonstration">
  <p:cSld name="CUSTOM_2_3_1_1_1_1_1_2_1_2_1_2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sp>
        <p:nvSpPr>
          <p:cNvPr id="115" name="Google Shape;115;p1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2437975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43797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Activity">
  <p:cSld name="CUSTOM_2_3_1_1_1_1_1_2_1_2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Activity with Instructions ">
  <p:cSld name="CUSTOM_2_5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1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body" idx="2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39" name="Google Shape;139;p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8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Challenge">
  <p:cSld name="CUSTOM_2_3_1_1_1_1_1_2_1_2_1_1_4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title" idx="2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9" name="Google Shape;149;p1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Challenge with Instructions">
  <p:cSld name="CUSTOM_2_5_1_4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0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title" idx="2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subTitle" idx="3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9" name="Google Shape;159;p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0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Homework">
  <p:cSld name="CUSTOM_2_3_1_1_1_1_1_2_1_2_1_1_3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0" name="Google Shape;170;p21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99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Homework with Instructions">
  <p:cSld name="CUSTOM_2_5_2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7" name="Google Shape;177;p22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subTitle" idx="2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0" name="Google Shape;180;p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" name="Google Shape;181;p22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3342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4 (Green)">
  <p:cSld name="CUSTOM_2_7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" name="Google Shape;186;p2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7" name="Google Shape;187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" name="Google Shape;188;p2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" name="Google Shape;190;p2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91" name="Google Shape;191;p2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92" name="Google Shape;192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95" name="Google Shape;195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98" name="Google Shape;198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01" name="Google Shape;201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23"/>
          <p:cNvSpPr txBox="1">
            <a:spLocks noGrp="1"/>
          </p:cNvSpPr>
          <p:nvPr>
            <p:ph type="subTitle" idx="3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" name="Google Shape;204;p2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subTitle" idx="4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subTitle" idx="5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subTitle" idx="6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5 (Green)">
  <p:cSld name="CUSTOM_2_7_1_4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3" name="Google Shape;213;p2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4" name="Google Shape;214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2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18" name="Google Shape;218;p2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19" name="Google Shape;219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22" name="Google Shape;222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25" name="Google Shape;225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28" name="Google Shape;22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24"/>
          <p:cNvSpPr txBox="1">
            <a:spLocks noGrp="1"/>
          </p:cNvSpPr>
          <p:nvPr>
            <p:ph type="subTitle" idx="3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1" name="Google Shape;231;p2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4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5" name="Google Shape;235;p24"/>
          <p:cNvSpPr txBox="1">
            <a:spLocks noGrp="1"/>
          </p:cNvSpPr>
          <p:nvPr>
            <p:ph type="subTitle" idx="5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6" name="Google Shape;236;p24"/>
          <p:cNvSpPr txBox="1">
            <a:spLocks noGrp="1"/>
          </p:cNvSpPr>
          <p:nvPr>
            <p:ph type="subTitle" idx="6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37" name="Google Shape;237;p2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38" name="Google Shape;23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4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46" name="Google Shape;246;p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p2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8" name="Google Shape;248;p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p2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50" name="Google Shape;250;p2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51" name="Google Shape;2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" name="Google Shape;253;p25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54" name="Google Shape;254;p2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56" name="Google Shape;2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2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60" name="Google Shape;2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64" name="Google Shape;2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68" name="Google Shape;2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2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72" name="Google Shape;272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25"/>
          <p:cNvSpPr txBox="1">
            <a:spLocks noGrp="1"/>
          </p:cNvSpPr>
          <p:nvPr>
            <p:ph type="subTitle" idx="4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5" name="Google Shape;275;p25"/>
          <p:cNvSpPr txBox="1">
            <a:spLocks noGrp="1"/>
          </p:cNvSpPr>
          <p:nvPr>
            <p:ph type="subTitle" idx="5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6" name="Google Shape;276;p25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7" name="Google Shape;277;p25"/>
          <p:cNvSpPr txBox="1">
            <a:spLocks noGrp="1"/>
          </p:cNvSpPr>
          <p:nvPr>
            <p:ph type="subTitle" idx="7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8" name="Google Shape;278;p25"/>
          <p:cNvSpPr txBox="1">
            <a:spLocks noGrp="1"/>
          </p:cNvSpPr>
          <p:nvPr>
            <p:ph type="subTitle" idx="8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6 (Blue)">
  <p:cSld name="CUSTOM_2_7_1_3_1_1_2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82" name="Google Shape;282;p2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83" name="Google Shape;283;p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2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5" name="Google Shape;285;p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6" name="Google Shape;286;p2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87" name="Google Shape;287;p2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88" name="Google Shape;2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26"/>
          <p:cNvSpPr txBox="1">
            <a:spLocks noGrp="1"/>
          </p:cNvSpPr>
          <p:nvPr>
            <p:ph type="subTitle" idx="3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91" name="Google Shape;291;p2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93" name="Google Shape;2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97" name="Google Shape;29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" name="Google Shape;299;p2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01" name="Google Shape;3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05" name="Google Shape;305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09" name="Google Shape;3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26"/>
          <p:cNvSpPr txBox="1">
            <a:spLocks noGrp="1"/>
          </p:cNvSpPr>
          <p:nvPr>
            <p:ph type="subTitle" idx="4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2" name="Google Shape;312;p26"/>
          <p:cNvSpPr txBox="1">
            <a:spLocks noGrp="1"/>
          </p:cNvSpPr>
          <p:nvPr>
            <p:ph type="subTitle" idx="5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3" name="Google Shape;313;p26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4" name="Google Shape;314;p26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5" name="Google Shape;315;p26"/>
          <p:cNvSpPr txBox="1">
            <a:spLocks noGrp="1"/>
          </p:cNvSpPr>
          <p:nvPr>
            <p:ph type="subTitle" idx="8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7 (Gray)">
  <p:cSld name="CUSTOM_2_7_1_3_1_1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9" name="Google Shape;319;p2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320" name="Google Shape;320;p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" name="Google Shape;321;p2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3" name="Google Shape;323;p2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324" name="Google Shape;324;p2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25" name="Google Shape;3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7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28" name="Google Shape;328;p2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" name="Google Shape;329;p2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30" name="Google Shape;3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" name="Google Shape;332;p27"/>
          <p:cNvSpPr txBox="1">
            <a:spLocks noGrp="1"/>
          </p:cNvSpPr>
          <p:nvPr>
            <p:ph type="subTitle" idx="4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33" name="Google Shape;333;p2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35" name="Google Shape;3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27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38" name="Google Shape;338;p2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40" name="Google Shape;3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" name="Google Shape;342;p27"/>
          <p:cNvSpPr txBox="1">
            <a:spLocks noGrp="1"/>
          </p:cNvSpPr>
          <p:nvPr>
            <p:ph type="subTitle" idx="6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3" name="Google Shape;343;p2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45" name="Google Shape;3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" name="Google Shape;347;p27"/>
          <p:cNvSpPr txBox="1">
            <a:spLocks noGrp="1"/>
          </p:cNvSpPr>
          <p:nvPr>
            <p:ph type="subTitle" idx="7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8" name="Google Shape;348;p2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50" name="Google Shape;3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27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53" name="Google Shape;353;p2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55" name="Google Shape;3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" name="Google Shape;357;p27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8 (Gray)">
  <p:cSld name="CUSTOM_2_7_1_3_1_1_1_1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60" name="Google Shape;360;p2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361" name="Google Shape;361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" name="Google Shape;362;p2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3" name="Google Shape;363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" name="Google Shape;364;p2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65" name="Google Shape;365;p28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67" name="Google Shape;36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8"/>
          <p:cNvSpPr txBox="1">
            <a:spLocks noGrp="1"/>
          </p:cNvSpPr>
          <p:nvPr>
            <p:ph type="subTitle" idx="3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70" name="Google Shape;370;p28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72" name="Google Shape;37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8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75" name="Google Shape;375;p28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6" name="Google Shape;376;p2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77" name="Google Shape;37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28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80" name="Google Shape;380;p28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82" name="Google Shape;38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28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85" name="Google Shape;385;p28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87" name="Google Shape;38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28"/>
          <p:cNvSpPr txBox="1">
            <a:spLocks noGrp="1"/>
          </p:cNvSpPr>
          <p:nvPr>
            <p:ph type="subTitle" idx="7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90" name="Google Shape;390;p28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392" name="Google Shape;39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28"/>
          <p:cNvSpPr txBox="1">
            <a:spLocks noGrp="1"/>
          </p:cNvSpPr>
          <p:nvPr>
            <p:ph type="subTitle" idx="8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95" name="Google Shape;395;p28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397" name="Google Shape;39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28"/>
          <p:cNvSpPr txBox="1">
            <a:spLocks noGrp="1"/>
          </p:cNvSpPr>
          <p:nvPr>
            <p:ph type="subTitle" idx="9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00" name="Google Shape;400;p28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02" name="Google Shape;40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4" name="Google Shape;404;p28"/>
          <p:cNvSpPr txBox="1">
            <a:spLocks noGrp="1"/>
          </p:cNvSpPr>
          <p:nvPr>
            <p:ph type="subTitle" idx="13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8 (Green)">
  <p:cSld name="CUSTOM_2_7_1_3_1_1_1_1_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07" name="Google Shape;407;p2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08" name="Google Shape;408;p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9" name="Google Shape;409;p2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0" name="Google Shape;410;p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1" name="Google Shape;411;p2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12" name="Google Shape;412;p29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14" name="Google Shape;41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9"/>
          <p:cNvSpPr txBox="1">
            <a:spLocks noGrp="1"/>
          </p:cNvSpPr>
          <p:nvPr>
            <p:ph type="subTitle" idx="3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17" name="Google Shape;417;p29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19" name="Google Shape;41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9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22" name="Google Shape;422;p29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2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24" name="Google Shape;42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29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27" name="Google Shape;427;p29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2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29" name="Google Shape;42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29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32" name="Google Shape;432;p29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2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34" name="Google Shape;43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29"/>
          <p:cNvSpPr txBox="1">
            <a:spLocks noGrp="1"/>
          </p:cNvSpPr>
          <p:nvPr>
            <p:ph type="subTitle" idx="7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37" name="Google Shape;437;p29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2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39" name="Google Shape;43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29"/>
          <p:cNvSpPr txBox="1">
            <a:spLocks noGrp="1"/>
          </p:cNvSpPr>
          <p:nvPr>
            <p:ph type="subTitle" idx="8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2" name="Google Shape;442;p29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44" name="Google Shape;44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29"/>
          <p:cNvSpPr txBox="1">
            <a:spLocks noGrp="1"/>
          </p:cNvSpPr>
          <p:nvPr>
            <p:ph type="subTitle" idx="9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7" name="Google Shape;447;p29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49" name="Google Shape;44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2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3 (Green)">
  <p:cSld name="CUSTOM_2_7_1_5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4" name="Google Shape;454;p3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55" name="Google Shape;455;p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6" name="Google Shape;456;p3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7" name="Google Shape;457;p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8" name="Google Shape;458;p3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9" name="Google Shape;459;p3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30"/>
          <p:cNvSpPr txBox="1">
            <a:spLocks noGrp="1"/>
          </p:cNvSpPr>
          <p:nvPr>
            <p:ph type="subTitle" idx="3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461" name="Google Shape;461;p3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62" name="Google Shape;46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30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65" name="Google Shape;465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7" name="Google Shape;467;p30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469" name="Google Shape;469;p3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70" name="Google Shape;470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30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0"/>
          <p:cNvSpPr txBox="1">
            <a:spLocks noGrp="1"/>
          </p:cNvSpPr>
          <p:nvPr>
            <p:ph type="subTitle" idx="5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Numbered 1–2 (Blue)">
  <p:cSld name="CUSTOM_2_7_1_5_2_1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1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78" name="Google Shape;478;p3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79" name="Google Shape;479;p3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" name="Google Shape;480;p3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1" name="Google Shape;481;p3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2" name="Google Shape;482;p3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3" name="Google Shape;483;p31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name="adj" fmla="val 16667"/>
            </a:avLst>
          </a:prstGeom>
          <a:solidFill>
            <a:srgbClr val="AFC0DC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31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1"/>
          <p:cNvSpPr txBox="1">
            <a:spLocks noGrp="1"/>
          </p:cNvSpPr>
          <p:nvPr>
            <p:ph type="subTitle" idx="3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6" name="Google Shape;486;p31"/>
          <p:cNvSpPr txBox="1">
            <a:spLocks noGrp="1"/>
          </p:cNvSpPr>
          <p:nvPr>
            <p:ph type="subTitle" idx="4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7" name="Google Shape;487;p31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8" name="Google Shape;488;p31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489" name="Google Shape;48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" name="Google Shape;491;p31"/>
          <p:cNvSpPr txBox="1">
            <a:spLocks noGrp="1"/>
          </p:cNvSpPr>
          <p:nvPr>
            <p:ph type="subTitle" idx="5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2" name="Google Shape;492;p31"/>
          <p:cNvSpPr txBox="1">
            <a:spLocks noGrp="1"/>
          </p:cNvSpPr>
          <p:nvPr>
            <p:ph type="subTitle" idx="6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3" name="Google Shape;493;p31"/>
          <p:cNvSpPr txBox="1">
            <a:spLocks noGrp="1"/>
          </p:cNvSpPr>
          <p:nvPr>
            <p:ph type="subTitle" idx="7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5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4" name="Google Shape;494;p31"/>
          <p:cNvSpPr txBox="1">
            <a:spLocks noGrp="1"/>
          </p:cNvSpPr>
          <p:nvPr>
            <p:ph type="subTitle" idx="8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" name="Google Shape;20;p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22" name="Google Shape;22;p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Numbered 1–5 (Grey)">
  <p:cSld name="CUSTOM_2_7_1_5_1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7" name="Google Shape;497;p3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98" name="Google Shape;498;p3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9" name="Google Shape;499;p3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0" name="Google Shape;500;p3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1" name="Google Shape;501;p3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02" name="Google Shape;502;p32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2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2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2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2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2"/>
          <p:cNvSpPr txBox="1">
            <a:spLocks noGrp="1"/>
          </p:cNvSpPr>
          <p:nvPr>
            <p:ph type="subTitle" idx="3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18" name="Google Shape;518;p32"/>
          <p:cNvSpPr txBox="1">
            <a:spLocks noGrp="1"/>
          </p:cNvSpPr>
          <p:nvPr>
            <p:ph type="subTitle" idx="4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19" name="Google Shape;519;p32"/>
          <p:cNvSpPr txBox="1">
            <a:spLocks noGrp="1"/>
          </p:cNvSpPr>
          <p:nvPr>
            <p:ph type="subTitle" idx="5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0" name="Google Shape;520;p32"/>
          <p:cNvSpPr txBox="1">
            <a:spLocks noGrp="1"/>
          </p:cNvSpPr>
          <p:nvPr>
            <p:ph type="subTitle" idx="6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1" name="Google Shape;521;p32"/>
          <p:cNvSpPr txBox="1">
            <a:spLocks noGrp="1"/>
          </p:cNvSpPr>
          <p:nvPr>
            <p:ph type="subTitle" idx="7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eens)">
  <p:cSld name="CUSTOM_2_7_1_6_1_2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5" name="Google Shape;525;p3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26" name="Google Shape;526;p3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8" name="Google Shape;528;p3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0" name="Google Shape;530;p33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1" name="Google Shape;531;p3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3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5" name="Google Shape;535;p33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6" name="Google Shape;536;p33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37" name="Google Shape;53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CUSTOM_2_7_1_6_1_2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44" name="Google Shape;544;p3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45" name="Google Shape;545;p3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7" name="Google Shape;547;p3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49" name="Google Shape;549;p34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0" name="Google Shape;550;p3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4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4" name="Google Shape;554;p34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5" name="Google Shape;555;p34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56" name="Google Shape;556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4 (Gray)">
  <p:cSld name="CUSTOM_2_7_1_6_1_2_1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3" name="Google Shape;563;p3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64" name="Google Shape;564;p3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6" name="Google Shape;566;p3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8" name="Google Shape;568;p35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9" name="Google Shape;569;p3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5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73" name="Google Shape;573;p35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74" name="Google Shape;574;p35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75" name="Google Shape;575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4 (Blue)">
  <p:cSld name="CUSTOM_2_7_1_6_1_2_1_1_1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2" name="Google Shape;582;p3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83" name="Google Shape;583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4" name="Google Shape;584;p3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5" name="Google Shape;585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6" name="Google Shape;586;p3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7" name="Google Shape;587;p36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8" name="Google Shape;588;p3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3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6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92" name="Google Shape;592;p36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93" name="Google Shape;593;p36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een)">
  <p:cSld name="CUSTOM_2_7_1_4_1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1" name="Google Shape;601;p3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02" name="Google Shape;602;p3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3" name="Google Shape;603;p3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4" name="Google Shape;604;p3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5" name="Google Shape;605;p3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6" name="Google Shape;606;p37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7" name="Google Shape;607;p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7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1" name="Google Shape;611;p37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2" name="Google Shape;612;p37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3" name="Google Shape;613;p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7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Green/Yellow)">
  <p:cSld name="CUSTOM_2_7_1_4_1_2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3" name="Google Shape;623;p3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24" name="Google Shape;624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5" name="Google Shape;625;p3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6" name="Google Shape;626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7" name="Google Shape;627;p3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8" name="Google Shape;628;p38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9" name="Google Shape;629;p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8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3" name="Google Shape;633;p38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4" name="Google Shape;634;p38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5" name="Google Shape;635;p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8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37" name="Google Shape;637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5 (Gray)">
  <p:cSld name="CUSTOM_2_7_1_4_1_1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45" name="Google Shape;645;p3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46" name="Google Shape;646;p3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7" name="Google Shape;647;p3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8" name="Google Shape;648;p3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9" name="Google Shape;649;p3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0" name="Google Shape;650;p39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1" name="Google Shape;651;p3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3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3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9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5" name="Google Shape;655;p39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6" name="Google Shape;656;p39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7" name="Google Shape;657;p3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9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59" name="Google Shape;659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5 (Blue)">
  <p:cSld name="CUSTOM_2_7_1_4_1_1_1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4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67" name="Google Shape;667;p4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68" name="Google Shape;668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9" name="Google Shape;669;p4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0" name="Google Shape;67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1" name="Google Shape;671;p4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2" name="Google Shape;672;p40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3" name="Google Shape;673;p4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4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0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7" name="Google Shape;677;p40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8" name="Google Shape;678;p40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9" name="Google Shape;679;p4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0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81" name="Google Shape;681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een)">
  <p:cSld name="CUSTOM_2_7_1_3_1_1_3_1"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4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89" name="Google Shape;689;p4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90" name="Google Shape;690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1" name="Google Shape;691;p4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3" name="Google Shape;693;p4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94" name="Google Shape;694;p41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95" name="Google Shape;695;p4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4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4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4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41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1" name="Google Shape;701;p41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2" name="Google Shape;702;p41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3" name="Google Shape;703;p41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4" name="Google Shape;704;p41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05" name="Google Shape;7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" name="Google Shape;30;p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Yellow/Green)">
  <p:cSld name="CUSTOM_2_7_1_3_1_1_3_2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4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14" name="Google Shape;714;p4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15" name="Google Shape;715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6" name="Google Shape;716;p4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7" name="Google Shape;717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8" name="Google Shape;718;p4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19" name="Google Shape;719;p42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0" name="Google Shape;720;p4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42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6" name="Google Shape;726;p42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7" name="Google Shape;727;p42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8" name="Google Shape;728;p42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9" name="Google Shape;729;p42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6 (Gray)">
  <p:cSld name="CUSTOM_2_7_1_3_1_1_3_3"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4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39" name="Google Shape;739;p4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40" name="Google Shape;740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1" name="Google Shape;741;p4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3" name="Google Shape;743;p4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4" name="Google Shape;744;p43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5" name="Google Shape;745;p4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3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1" name="Google Shape;751;p43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2" name="Google Shape;752;p43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3" name="Google Shape;753;p43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4" name="Google Shape;754;p43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55" name="Google Shape;755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6 (Blue)">
  <p:cSld name="CUSTOM_2_7_1_3_1_1_3_2_1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64" name="Google Shape;764;p4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65" name="Google Shape;765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6" name="Google Shape;766;p4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7" name="Google Shape;767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8" name="Google Shape;768;p4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69" name="Google Shape;769;p44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0" name="Google Shape;770;p4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4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4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6" name="Google Shape;776;p44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7" name="Google Shape;777;p44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8" name="Google Shape;778;p44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9" name="Google Shape;779;p44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een)">
  <p:cSld name="CUSTOM_2_7_1_3_1_1_1_2"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89" name="Google Shape;789;p4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90" name="Google Shape;790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1" name="Google Shape;791;p4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2" name="Google Shape;792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3" name="Google Shape;793;p4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4" name="Google Shape;794;p45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5" name="Google Shape;795;p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5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7" name="Google Shape;797;p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45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9" name="Google Shape;799;p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45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1" name="Google Shape;801;p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5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3" name="Google Shape;803;p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5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5" name="Google Shape;805;p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5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Yellow/Green)">
  <p:cSld name="CUSTOM_2_7_1_3_1_1_1_2_1"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17" name="Google Shape;817;p4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18" name="Google Shape;818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9" name="Google Shape;819;p4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0" name="Google Shape;820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1" name="Google Shape;821;p4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2" name="Google Shape;822;p46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3" name="Google Shape;823;p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6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5" name="Google Shape;825;p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46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7" name="Google Shape;827;p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46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9" name="Google Shape;829;p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6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31" name="Google Shape;831;p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6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33" name="Google Shape;833;p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6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7 (Gray)">
  <p:cSld name="CUSTOM_2_7_1_3_1_1_1_2_1_1"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45" name="Google Shape;845;p4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46" name="Google Shape;846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7" name="Google Shape;847;p4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8" name="Google Shape;848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9" name="Google Shape;849;p4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0" name="Google Shape;850;p47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1" name="Google Shape;851;p4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7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3" name="Google Shape;853;p4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47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5" name="Google Shape;855;p4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47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7" name="Google Shape;857;p4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47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9" name="Google Shape;859;p4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7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61" name="Google Shape;861;p4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47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7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7 (Blue)">
  <p:cSld name="CUSTOM_2_7_1_3_1_1_1_2_1_1_1"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3" name="Google Shape;873;p4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74" name="Google Shape;874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5" name="Google Shape;875;p4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6" name="Google Shape;876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7" name="Google Shape;877;p4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8" name="Google Shape;878;p48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9" name="Google Shape;879;p4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8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1" name="Google Shape;881;p4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8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3" name="Google Shape;883;p4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48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5" name="Google Shape;885;p4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48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7" name="Google Shape;887;p4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48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9" name="Google Shape;889;p4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48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91" name="Google Shape;891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8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8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een)">
  <p:cSld name="CUSTOM_2_7_1_3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0" name="Google Shape;900;p4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01" name="Google Shape;901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3" name="Google Shape;903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5" name="Google Shape;905;p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9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7" name="Google Shape;907;p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9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9" name="Google Shape;909;p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9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1" name="Google Shape;911;p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9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3" name="Google Shape;913;p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9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5" name="Google Shape;915;p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9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7" name="Google Shape;917;p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9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9" name="Google Shape;919;p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21" name="Google Shape;921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Yellow/Green)">
  <p:cSld name="CUSTOM_2_7_1_3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1" name="Google Shape;931;p5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32" name="Google Shape;932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5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4" name="Google Shape;934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5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6" name="Google Shape;936;p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50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8" name="Google Shape;938;p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50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0" name="Google Shape;940;p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0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2" name="Google Shape;942;p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0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4" name="Google Shape;944;p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0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6" name="Google Shape;946;p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0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8" name="Google Shape;948;p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0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50" name="Google Shape;950;p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0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52" name="Google Shape;952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Bullets 1–8 (Gray)">
  <p:cSld name="CUSTOM_2_7_1_3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2" name="Google Shape;962;p5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63" name="Google Shape;963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5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5" name="Google Shape;965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5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7" name="Google Shape;967;p5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51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9" name="Google Shape;969;p5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51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1" name="Google Shape;971;p5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51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3" name="Google Shape;973;p5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51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5" name="Google Shape;975;p5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51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7" name="Google Shape;977;p5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51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9" name="Google Shape;979;p5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51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81" name="Google Shape;981;p5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51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83" name="Google Shape;983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" name="Google Shape;40;p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Bullets 1–8 (Blue)">
  <p:cSld name="CUSTOM_2_7_1_3_1_1_1_1_1_1_1_1_1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3" name="Google Shape;993;p5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94" name="Google Shape;994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5" name="Google Shape;995;p5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6" name="Google Shape;996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7" name="Google Shape;997;p5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8" name="Google Shape;998;p5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52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0" name="Google Shape;1000;p5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52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2" name="Google Shape;1002;p5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52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4" name="Google Shape;1004;p5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52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6" name="Google Shape;1006;p5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52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8" name="Google Shape;1008;p5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52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0" name="Google Shape;1010;p5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52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2" name="Google Shape;1012;p5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52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014" name="Google Shape;1014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54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29" name="Google Shape;1029;p54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5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4" name="Google Shape;1034;p55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5" name="Google Shape;1035;p5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6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9" name="Google Shape;1039;p56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0" name="Google Shape;1040;p5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p57"/>
          <p:cNvSpPr txBox="1">
            <a:spLocks noGrp="1"/>
          </p:cNvSpPr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45" name="Google Shape;1045;p57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7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7" name="Google Shape;1047;p57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57"/>
          <p:cNvSpPr/>
          <p:nvPr/>
        </p:nvSpPr>
        <p:spPr>
          <a:xfrm rot="-5400000" flipH="1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950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FFFFFF"/>
                </a:solidFill>
              </a:defRPr>
            </a:lvl1pPr>
            <a:lvl2pPr lvl="1" rtl="0">
              <a:buNone/>
              <a:defRPr sz="1600">
                <a:solidFill>
                  <a:srgbClr val="FFFFFF"/>
                </a:solidFill>
              </a:defRPr>
            </a:lvl2pPr>
            <a:lvl3pPr lvl="2" rtl="0">
              <a:buNone/>
              <a:defRPr sz="1600">
                <a:solidFill>
                  <a:srgbClr val="FFFFFF"/>
                </a:solidFill>
              </a:defRPr>
            </a:lvl3pPr>
            <a:lvl4pPr lvl="3" rtl="0">
              <a:buNone/>
              <a:defRPr sz="1600">
                <a:solidFill>
                  <a:srgbClr val="FFFFFF"/>
                </a:solidFill>
              </a:defRPr>
            </a:lvl4pPr>
            <a:lvl5pPr lvl="4" rtl="0">
              <a:buNone/>
              <a:defRPr sz="1600">
                <a:solidFill>
                  <a:srgbClr val="FFFFFF"/>
                </a:solidFill>
              </a:defRPr>
            </a:lvl5pPr>
            <a:lvl6pPr lvl="5" rtl="0">
              <a:buNone/>
              <a:defRPr sz="1600">
                <a:solidFill>
                  <a:srgbClr val="FFFFFF"/>
                </a:solidFill>
              </a:defRPr>
            </a:lvl6pPr>
            <a:lvl7pPr lvl="6" rtl="0">
              <a:buNone/>
              <a:defRPr sz="1600">
                <a:solidFill>
                  <a:srgbClr val="FFFFFF"/>
                </a:solidFill>
              </a:defRPr>
            </a:lvl7pPr>
            <a:lvl8pPr lvl="7" rtl="0">
              <a:buNone/>
              <a:defRPr sz="1600">
                <a:solidFill>
                  <a:srgbClr val="FFFFFF"/>
                </a:solidFill>
              </a:defRPr>
            </a:lvl8pPr>
            <a:lvl9pPr lvl="8" rtl="0">
              <a:buNone/>
              <a:defRPr sz="16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2" name="Google Shape;1052;p58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3" name="Google Shape;1053;p58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4" name="Google Shape;1054;p58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58"/>
          <p:cNvSpPr/>
          <p:nvPr/>
        </p:nvSpPr>
        <p:spPr>
          <a:xfrm rot="-5400000" flipH="1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58"/>
          <p:cNvSpPr txBox="1">
            <a:spLocks noGrp="1"/>
          </p:cNvSpPr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9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0" name="Google Shape;1060;p5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0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4" name="Google Shape;1064;p6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2"/>
          <p:cNvSpPr txBox="1">
            <a:spLocks noGrp="1"/>
          </p:cNvSpPr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sz="68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0" name="Google Shape;50;p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57" name="Google Shape;57;p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Section">
  <p:cSld name="Blk_Section"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3"/>
          <p:cNvSpPr txBox="1">
            <a:spLocks noGrp="1"/>
          </p:cNvSpPr>
          <p:nvPr>
            <p:ph type="title"/>
          </p:nvPr>
        </p:nvSpPr>
        <p:spPr>
          <a:xfrm>
            <a:off x="1675963" y="52926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070" name="Google Shape;1070;p63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071" name="Google Shape;1071;p6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2" name="Google Shape;1072;p6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3" name="Google Shape;1073;p6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4" name="Google Shape;1074;p6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5" name="Google Shape;1075;p6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6" name="Google Shape;1076;p6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7" name="Google Shape;1077;p6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8" name="Google Shape;1078;p6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9" name="Google Shape;1079;p6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080" name="Google Shape;1080;p6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1" name="Google Shape;1081;p6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082" name="Google Shape;1082;p63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64" descr="Google Shape;802;p192"/>
          <p:cNvPicPr preferRelativeResize="0"/>
          <p:nvPr/>
        </p:nvPicPr>
        <p:blipFill rotWithShape="1">
          <a:blip r:embed="rId2">
            <a:alphaModFix/>
          </a:blip>
          <a:srcRect b="32152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4"/>
          <p:cNvSpPr txBox="1">
            <a:spLocks noGrp="1"/>
          </p:cNvSpPr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sz="8000" b="1" i="0" u="sng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086" name="Google Shape;1086;p64"/>
          <p:cNvSpPr/>
          <p:nvPr/>
        </p:nvSpPr>
        <p:spPr>
          <a:xfrm>
            <a:off x="0" y="0"/>
            <a:ext cx="24377700" cy="105072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25" tIns="91375" rIns="182825" bIns="91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8" name="Google Shape;1088;p65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89" name="Google Shape;1089;p65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0" name="Google Shape;1090;p65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1" name="Google Shape;1091;p65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2" name="Google Shape;1092;p65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3" name="Google Shape;1093;p65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4" name="Google Shape;1094;p65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5" name="Google Shape;1095;p65"/>
          <p:cNvCxnSpPr>
            <a:stCxn id="1096" idx="0"/>
            <a:endCxn id="1097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8" name="Google Shape;1098;p65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9" name="Google Shape;1099;p65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100" name="Google Shape;1100;p65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01" name="Google Shape;1101;p65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5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5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5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5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5"/>
          <p:cNvSpPr/>
          <p:nvPr/>
        </p:nvSpPr>
        <p:spPr>
          <a:xfrm>
            <a:off x="14021224" y="1166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5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5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5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5"/>
          <p:cNvSpPr/>
          <p:nvPr/>
        </p:nvSpPr>
        <p:spPr>
          <a:xfrm>
            <a:off x="15286962" y="254682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5"/>
          <p:cNvSpPr/>
          <p:nvPr/>
        </p:nvSpPr>
        <p:spPr>
          <a:xfrm>
            <a:off x="14021224" y="327546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1" name="Google Shape;1111;p65"/>
          <p:cNvCxnSpPr/>
          <p:nvPr/>
        </p:nvCxnSpPr>
        <p:spPr>
          <a:xfrm>
            <a:off x="15058862" y="4465614"/>
            <a:ext cx="9337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112" name="Google Shape;1112;p65"/>
          <p:cNvCxnSpPr>
            <a:stCxn id="1113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14" name="Google Shape;1114;p65"/>
          <p:cNvSpPr/>
          <p:nvPr/>
        </p:nvSpPr>
        <p:spPr>
          <a:xfrm>
            <a:off x="16427335" y="629933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5"/>
          <p:cNvSpPr/>
          <p:nvPr/>
        </p:nvSpPr>
        <p:spPr>
          <a:xfrm>
            <a:off x="19534690" y="427280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Google Shape;1116;p65"/>
          <p:cNvCxnSpPr>
            <a:stCxn id="1117" idx="0"/>
            <a:endCxn id="1118" idx="0"/>
          </p:cNvCxnSpPr>
          <p:nvPr/>
        </p:nvCxnSpPr>
        <p:spPr>
          <a:xfrm rot="10800000">
            <a:off x="22059399" y="6290610"/>
            <a:ext cx="0" cy="23037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18" name="Google Shape;1118;p65"/>
          <p:cNvSpPr/>
          <p:nvPr/>
        </p:nvSpPr>
        <p:spPr>
          <a:xfrm>
            <a:off x="21866499" y="62907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5"/>
          <p:cNvSpPr/>
          <p:nvPr/>
        </p:nvSpPr>
        <p:spPr>
          <a:xfrm>
            <a:off x="21866499" y="859431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5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5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w="508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9" name="Google Shape;1119;p65" descr="Google Shape;802;p192"/>
          <p:cNvPicPr preferRelativeResize="0"/>
          <p:nvPr/>
        </p:nvPicPr>
        <p:blipFill rotWithShape="1">
          <a:blip r:embed="rId2">
            <a:alphaModFix/>
          </a:blip>
          <a:srcRect b="8113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5"/>
          <p:cNvSpPr txBox="1">
            <a:spLocks noGrp="1"/>
          </p:cNvSpPr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sz="6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121" name="Google Shape;1121;p65"/>
          <p:cNvCxnSpPr>
            <a:endCxn id="1122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23" name="Google Shape;1123;p65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5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5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Titled_Content">
  <p:cSld name="Blk_Titled_Content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6" name="Google Shape;1126;p66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27" name="Google Shape;1127;p66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28" name="Google Shape;1128;p6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9" name="Google Shape;1129;p6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0" name="Google Shape;1130;p6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1" name="Google Shape;1131;p6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2" name="Google Shape;1132;p6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3" name="Google Shape;1133;p6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4" name="Google Shape;1134;p6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5" name="Google Shape;1135;p6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6" name="Google Shape;1136;p6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37" name="Google Shape;1137;p6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8" name="Google Shape;1138;p6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39" name="Google Shape;1139;p66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0" name="Google Shape;1140;p66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141" name="Google Shape;1141;p66"/>
          <p:cNvSpPr txBox="1">
            <a:spLocks noGrp="1"/>
          </p:cNvSpPr>
          <p:nvPr>
            <p:ph type="body" idx="1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Titled">
  <p:cSld name="Blk_Titled"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67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44" name="Google Shape;1144;p6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5" name="Google Shape;1145;p6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6" name="Google Shape;1146;p6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7" name="Google Shape;1147;p6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48" name="Google Shape;1148;p6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49" name="Google Shape;1149;p6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0" name="Google Shape;1150;p6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1" name="Google Shape;1151;p6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2" name="Google Shape;1152;p6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53" name="Google Shape;1153;p6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4" name="Google Shape;1154;p6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55" name="Google Shape;1155;p67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6" name="Google Shape;1156;p67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Base">
  <p:cSld name="Blk_Base"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8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59" name="Google Shape;1159;p6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60" name="Google Shape;1160;p6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1" name="Google Shape;1161;p6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2" name="Google Shape;1162;p6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3" name="Google Shape;1163;p6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4" name="Google Shape;1164;p6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5" name="Google Shape;1165;p6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6" name="Google Shape;1166;p6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7" name="Google Shape;1167;p6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68" name="Google Shape;1168;p6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9" name="Google Shape;1169;p6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70" name="Google Shape;1170;p68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Section">
  <p:cSld name="Wht_Section">
    <p:bg>
      <p:bgPr>
        <a:solidFill>
          <a:schemeClr val="lt1"/>
        </a:solidFill>
        <a:effectLst/>
      </p:bgPr>
    </p:bg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9"/>
          <p:cNvSpPr txBox="1">
            <a:spLocks noGrp="1"/>
          </p:cNvSpPr>
          <p:nvPr>
            <p:ph type="title"/>
          </p:nvPr>
        </p:nvSpPr>
        <p:spPr>
          <a:xfrm>
            <a:off x="1675963" y="5292664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173" name="Google Shape;1173;p6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74" name="Google Shape;1174;p6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5" name="Google Shape;1175;p6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6" name="Google Shape;1176;p6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7" name="Google Shape;1177;p6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8" name="Google Shape;1178;p6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9" name="Google Shape;1179;p6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0" name="Google Shape;1180;p6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1" name="Google Shape;1181;p6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182" name="Google Shape;1182;p6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83" name="Google Shape;1183;p6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Titled_Content">
  <p:cSld name="Wht_Titled_Content">
    <p:bg>
      <p:bgPr>
        <a:solidFill>
          <a:schemeClr val="lt1"/>
        </a:solidFill>
        <a:effectLst/>
      </p:bgPr>
    </p:bg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70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86" name="Google Shape;1186;p7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7" name="Google Shape;1187;p7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8" name="Google Shape;1188;p7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9" name="Google Shape;1189;p7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0" name="Google Shape;1190;p7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1" name="Google Shape;1191;p7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2" name="Google Shape;1192;p7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3" name="Google Shape;1193;p7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194" name="Google Shape;1194;p70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195" name="Google Shape;1195;p70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96" name="Google Shape;1196;p70"/>
          <p:cNvSpPr txBox="1">
            <a:spLocks noGrp="1"/>
          </p:cNvSpPr>
          <p:nvPr>
            <p:ph type="body" idx="1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7" name="Google Shape;1197;p7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98" name="Google Shape;1198;p7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Titled_Content">
  <p:cSld name="1_Wht_Titled_Content">
    <p:bg>
      <p:bgPr>
        <a:solidFill>
          <a:schemeClr val="lt1"/>
        </a:solidFill>
        <a:effectLst/>
      </p:bgPr>
    </p:bg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1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375" rIns="182825" bIns="91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1" name="Google Shape;1201;p7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02" name="Google Shape;1202;p7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3" name="Google Shape;1203;p7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4" name="Google Shape;1204;p7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5" name="Google Shape;1205;p7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6" name="Google Shape;1206;p7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7" name="Google Shape;1207;p7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8" name="Google Shape;1208;p7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9" name="Google Shape;1209;p7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10" name="Google Shape;1210;p71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211" name="Google Shape;1211;p71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2" name="Google Shape;1212;p71"/>
          <p:cNvSpPr txBox="1">
            <a:spLocks noGrp="1"/>
          </p:cNvSpPr>
          <p:nvPr>
            <p:ph type="body" idx="1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3" name="Google Shape;1213;p7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14" name="Google Shape;1214;p7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Titled">
  <p:cSld name="Wht_Titled">
    <p:bg>
      <p:bgPr>
        <a:solidFill>
          <a:schemeClr val="lt1"/>
        </a:solidFill>
        <a:effectLst/>
      </p:bgPr>
    </p:bg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7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17" name="Google Shape;1217;p7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8" name="Google Shape;1218;p7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9" name="Google Shape;1219;p7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0" name="Google Shape;1220;p7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1" name="Google Shape;1221;p7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2" name="Google Shape;1222;p7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3" name="Google Shape;1223;p7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4" name="Google Shape;1224;p7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25" name="Google Shape;1225;p72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226" name="Google Shape;1226;p7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27" name="Google Shape;1227;p72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Title Slide: FinTech">
  <p:cSld name="CUSTOM_2_3_1_1_1_1_1_2_1_2_1_1_1_1_2_1_1_1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0" name="Google Shape;60;p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2" name="Google Shape;62;p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66" name="Google Shape;66;p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Titled">
  <p:cSld name="1_Wht_Titled">
    <p:bg>
      <p:bgPr>
        <a:solidFill>
          <a:schemeClr val="lt1"/>
        </a:solidFill>
        <a:effectLst/>
      </p:bgPr>
    </p:bg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73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30" name="Google Shape;1230;p7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1" name="Google Shape;1231;p7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2" name="Google Shape;1232;p7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3" name="Google Shape;1233;p7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4" name="Google Shape;1234;p7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5" name="Google Shape;1235;p7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6" name="Google Shape;1236;p7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7" name="Google Shape;1237;p7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38" name="Google Shape;1238;p73"/>
          <p:cNvSpPr txBox="1">
            <a:spLocks noGrp="1"/>
          </p:cNvSpPr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239" name="Google Shape;1239;p7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40" name="Google Shape;1240;p7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Base">
  <p:cSld name="Wht_Base">
    <p:bg>
      <p:bgPr>
        <a:solidFill>
          <a:schemeClr val="lt1"/>
        </a:solidFill>
        <a:effectLst/>
      </p:bgPr>
    </p:bg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74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43" name="Google Shape;1243;p7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4" name="Google Shape;1244;p7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5" name="Google Shape;1245;p7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6" name="Google Shape;1246;p7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7" name="Google Shape;1247;p7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8" name="Google Shape;1248;p7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9" name="Google Shape;1249;p7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0" name="Google Shape;1250;p7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51" name="Google Shape;1251;p7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52" name="Google Shape;1252;p74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Base">
  <p:cSld name="1_Wht_Base">
    <p:bg>
      <p:bgPr>
        <a:solidFill>
          <a:schemeClr val="lt1"/>
        </a:solidFill>
        <a:effectLst/>
      </p:bgPr>
    </p:bg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75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55" name="Google Shape;1255;p7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6" name="Google Shape;1256;p7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7" name="Google Shape;1257;p7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8" name="Google Shape;1258;p7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9" name="Google Shape;1259;p7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0" name="Google Shape;1260;p7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1" name="Google Shape;1261;p7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2" name="Google Shape;1262;p7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_Blank">
  <p:cSld name="White_Blank">
    <p:bg>
      <p:bgPr>
        <a:solidFill>
          <a:schemeClr val="lt1"/>
        </a:solidFill>
        <a:effectLst/>
      </p:bgPr>
    </p:bg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6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lang="en-US" sz="2200" i="1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ite_Blank">
  <p:cSld name="1_White_Blank">
    <p:bg>
      <p:bgPr>
        <a:solidFill>
          <a:schemeClr val="lt1"/>
        </a:solidFill>
        <a:effectLst/>
      </p:bgPr>
    </p:bg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_Section">
  <p:cSld name="Blue_Section">
    <p:bg>
      <p:bgPr>
        <a:solidFill>
          <a:schemeClr val="dk2"/>
        </a:solidFill>
        <a:effectLst/>
      </p:bgPr>
    </p:bg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8"/>
          <p:cNvSpPr txBox="1">
            <a:spLocks noGrp="1"/>
          </p:cNvSpPr>
          <p:nvPr>
            <p:ph type="title"/>
          </p:nvPr>
        </p:nvSpPr>
        <p:spPr>
          <a:xfrm>
            <a:off x="1675963" y="560128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268" name="Google Shape;1268;p78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69" name="Google Shape;1269;p7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0" name="Google Shape;1270;p7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1" name="Google Shape;1271;p7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2" name="Google Shape;1272;p7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3" name="Google Shape;1273;p7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4" name="Google Shape;1274;p7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5" name="Google Shape;1275;p7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6" name="Google Shape;1276;p7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77" name="Google Shape;1277;p7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78" name="Google Shape;1278;p78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n_Section">
  <p:cSld name="Brn_Section">
    <p:bg>
      <p:bgPr>
        <a:solidFill>
          <a:srgbClr val="414141"/>
        </a:solidFill>
        <a:effectLst/>
      </p:bgPr>
    </p:bg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9"/>
          <p:cNvSpPr txBox="1">
            <a:spLocks noGrp="1"/>
          </p:cNvSpPr>
          <p:nvPr>
            <p:ph type="title"/>
          </p:nvPr>
        </p:nvSpPr>
        <p:spPr>
          <a:xfrm>
            <a:off x="1675963" y="5554430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281" name="Google Shape;1281;p7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82" name="Google Shape;1282;p7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3" name="Google Shape;1283;p7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4" name="Google Shape;1284;p7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5" name="Google Shape;1285;p7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6" name="Google Shape;1286;p7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7" name="Google Shape;1287;p7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8" name="Google Shape;1288;p7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9" name="Google Shape;1289;p7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90" name="Google Shape;1290;p7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91" name="Google Shape;1291;p7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Blank">
  <p:cSld name="Blank_Blank">
    <p:bg>
      <p:bgPr>
        <a:solidFill>
          <a:schemeClr val="dk1"/>
        </a:solidFill>
        <a:effectLst/>
      </p:bgPr>
    </p:bg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1"/>
        </a:solidFill>
        <a:effectLst/>
      </p:bgPr>
    </p:bg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8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95" name="Google Shape;1295;p8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7" name="Google Shape;1297;p8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8" name="Google Shape;1298;p8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9" name="Google Shape;1299;p8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0" name="Google Shape;1300;p8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1" name="Google Shape;1301;p8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2" name="Google Shape;1302;p8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303" name="Google Shape;1303;p81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304" name="Google Shape;1304;p8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05" name="Google Shape;1305;p8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8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82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09" name="Google Shape;1309;p82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0" name="Google Shape;1310;p82"/>
          <p:cNvSpPr txBox="1">
            <a:spLocks noGrp="1"/>
          </p:cNvSpPr>
          <p:nvPr>
            <p:ph type="sldNum" idx="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1" name="Google Shape;1311;p8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itle Slide:Digital Marketing">
  <p:cSld name="CUSTOM_2_3_1_1_1_1_1_2_1_2_1_1_1_1_2_1_1_1_1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0" name="Google Shape;70;p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2" name="Google Shape;72;p1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76" name="Google Shape;76;p1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3" name="Google Shape;1313;p83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14" name="Google Shape;1314;p8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15" name="Google Shape;1315;p83"/>
          <p:cNvSpPr txBox="1">
            <a:spLocks noGrp="1"/>
          </p:cNvSpPr>
          <p:nvPr>
            <p:ph type="body" idx="2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16" name="Google Shape;1316;p83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17" name="Google Shape;1317;p83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18" name="Google Shape;1318;p8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19" name="Google Shape;1319;p8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0" name="Google Shape;1320;p8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1" name="Google Shape;1321;p83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ubsection Slide">
  <p:cSld name="CUSTOM_17_2_1_1_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36.xml"/><Relationship Id="rId42" Type="http://schemas.openxmlformats.org/officeDocument/2006/relationships/slideLayout" Target="../slideLayouts/slideLayout44.xml"/><Relationship Id="rId47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7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9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2.xml"/><Relationship Id="rId45" Type="http://schemas.openxmlformats.org/officeDocument/2006/relationships/slideLayout" Target="../slideLayouts/slideLayout47.xml"/><Relationship Id="rId53" Type="http://schemas.openxmlformats.org/officeDocument/2006/relationships/slideLayout" Target="../slideLayouts/slideLayout55.xml"/><Relationship Id="rId5" Type="http://schemas.openxmlformats.org/officeDocument/2006/relationships/slideLayout" Target="../slideLayouts/slideLayout7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7.xml"/><Relationship Id="rId43" Type="http://schemas.openxmlformats.org/officeDocument/2006/relationships/slideLayout" Target="../slideLayouts/slideLayout45.xml"/><Relationship Id="rId48" Type="http://schemas.openxmlformats.org/officeDocument/2006/relationships/slideLayout" Target="../slideLayouts/slideLayout50.xml"/><Relationship Id="rId56" Type="http://schemas.openxmlformats.org/officeDocument/2006/relationships/slideLayout" Target="../slideLayouts/slideLayout58.xml"/><Relationship Id="rId8" Type="http://schemas.openxmlformats.org/officeDocument/2006/relationships/slideLayout" Target="../slideLayouts/slideLayout10.xml"/><Relationship Id="rId51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40.xml"/><Relationship Id="rId4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22.xml"/><Relationship Id="rId41" Type="http://schemas.openxmlformats.org/officeDocument/2006/relationships/slideLayout" Target="../slideLayouts/slideLayout43.xml"/><Relationship Id="rId54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36" Type="http://schemas.openxmlformats.org/officeDocument/2006/relationships/slideLayout" Target="../slideLayouts/slideLayout38.xml"/><Relationship Id="rId49" Type="http://schemas.openxmlformats.org/officeDocument/2006/relationships/slideLayout" Target="../slideLayouts/slideLayout51.xml"/><Relationship Id="rId57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31" Type="http://schemas.openxmlformats.org/officeDocument/2006/relationships/slideLayout" Target="../slideLayouts/slideLayout33.xml"/><Relationship Id="rId44" Type="http://schemas.openxmlformats.org/officeDocument/2006/relationships/slideLayout" Target="../slideLayouts/slideLayout46.xml"/><Relationship Id="rId52" Type="http://schemas.openxmlformats.org/officeDocument/2006/relationships/slideLayout" Target="../slideLayouts/slideLayout5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79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7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Relationship Id="rId22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2190850" y="702521"/>
            <a:ext cx="711680" cy="711680"/>
          </a:xfrm>
          <a:prstGeom prst="ellipse">
            <a:avLst/>
          </a:prstGeom>
          <a:solidFill>
            <a:srgbClr val="4F91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2265945" y="762000"/>
            <a:ext cx="633410" cy="630936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800" b="0" i="0" u="none" strike="noStrike" cap="non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798"/>
              <a:buFont typeface="Poppins"/>
              <a:buNone/>
              <a:defRPr sz="8798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None/>
              <a:defRPr sz="5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sz="47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sz="39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r" rtl="0">
              <a:buNone/>
              <a:defRPr sz="3500">
                <a:solidFill>
                  <a:schemeClr val="tx1"/>
                </a:solidFill>
              </a:defRPr>
            </a:lvl1pPr>
            <a:lvl2pPr lvl="1" algn="r" rtl="0">
              <a:buNone/>
              <a:defRPr sz="3500">
                <a:solidFill>
                  <a:schemeClr val="tx1"/>
                </a:solidFill>
              </a:defRPr>
            </a:lvl2pPr>
            <a:lvl3pPr lvl="2" algn="r" rtl="0">
              <a:buNone/>
              <a:defRPr sz="3500">
                <a:solidFill>
                  <a:schemeClr val="tx1"/>
                </a:solidFill>
              </a:defRPr>
            </a:lvl3pPr>
            <a:lvl4pPr lvl="3" algn="r" rtl="0">
              <a:buNone/>
              <a:defRPr sz="3500">
                <a:solidFill>
                  <a:schemeClr val="tx1"/>
                </a:solidFill>
              </a:defRPr>
            </a:lvl4pPr>
            <a:lvl5pPr lvl="4" algn="r" rtl="0">
              <a:buNone/>
              <a:defRPr sz="3500">
                <a:solidFill>
                  <a:schemeClr val="tx1"/>
                </a:solidFill>
              </a:defRPr>
            </a:lvl5pPr>
            <a:lvl6pPr lvl="5" algn="r" rtl="0">
              <a:buNone/>
              <a:defRPr sz="3500">
                <a:solidFill>
                  <a:schemeClr val="tx1"/>
                </a:solidFill>
              </a:defRPr>
            </a:lvl6pPr>
            <a:lvl7pPr lvl="6" algn="r" rtl="0">
              <a:buNone/>
              <a:defRPr sz="3500">
                <a:solidFill>
                  <a:schemeClr val="tx1"/>
                </a:solidFill>
              </a:defRPr>
            </a:lvl7pPr>
            <a:lvl8pPr lvl="7" algn="r" rtl="0">
              <a:buNone/>
              <a:defRPr sz="3500">
                <a:solidFill>
                  <a:schemeClr val="tx1"/>
                </a:solidFill>
              </a:defRPr>
            </a:lvl8pPr>
            <a:lvl9pPr lvl="8" algn="r" rtl="0">
              <a:buNone/>
              <a:defRPr sz="35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84"/>
          <p:cNvSpPr txBox="1">
            <a:spLocks noGrp="1"/>
          </p:cNvSpPr>
          <p:nvPr>
            <p:ph type="title"/>
          </p:nvPr>
        </p:nvSpPr>
        <p:spPr>
          <a:xfrm>
            <a:off x="731377" y="4659817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7" name="Google Shape;1327;p8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1328" name="Google Shape;1328;p84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Team: Patricia Bottari, Mike Wong, Pio Castro, Sheldon Bryan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9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Internet Browsing Normal Behavior 1</a:t>
            </a:r>
            <a:endParaRPr/>
          </a:p>
        </p:txBody>
      </p:sp>
      <p:sp>
        <p:nvSpPr>
          <p:cNvPr id="1400" name="Google Shape;1400;p9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401" name="Google Shape;1401;p9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2" name="Google Shape;1402;p93"/>
          <p:cNvSpPr txBox="1">
            <a:spLocks noGrp="1"/>
          </p:cNvSpPr>
          <p:nvPr>
            <p:ph type="body" idx="3"/>
          </p:nvPr>
        </p:nvSpPr>
        <p:spPr>
          <a:xfrm>
            <a:off x="-33" y="2437579"/>
            <a:ext cx="24377700" cy="96591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57200" lvl="0" indent="-463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Observed traffic for standard query, GET requests and TCP re-transmissions.</a:t>
            </a:r>
            <a:endParaRPr/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The packets captured were for  HTTP and TCP protocols.</a:t>
            </a:r>
            <a:endParaRPr/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3700"/>
              <a:buChar char="●"/>
            </a:pPr>
            <a:r>
              <a:rPr lang="en-US"/>
              <a:t>Browsing the site mysocalledchaos.com</a:t>
            </a:r>
            <a:endParaRPr/>
          </a:p>
        </p:txBody>
      </p:sp>
      <p:pic>
        <p:nvPicPr>
          <p:cNvPr id="1403" name="Google Shape;140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950" y="5143050"/>
            <a:ext cx="22100150" cy="54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9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Browsing Normal Behavior 2</a:t>
            </a:r>
            <a:endParaRPr/>
          </a:p>
        </p:txBody>
      </p:sp>
      <p:sp>
        <p:nvSpPr>
          <p:cNvPr id="1410" name="Google Shape;1410;p9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411" name="Google Shape;1411;p9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2" name="Google Shape;1412;p94"/>
          <p:cNvSpPr txBox="1">
            <a:spLocks noGrp="1"/>
          </p:cNvSpPr>
          <p:nvPr>
            <p:ph type="body" idx="3"/>
          </p:nvPr>
        </p:nvSpPr>
        <p:spPr>
          <a:xfrm>
            <a:off x="-180975" y="2437578"/>
            <a:ext cx="24377700" cy="36603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57200" lvl="0" indent="-463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Observed traffic for standard query, GET requests and TCP re-transmissions.</a:t>
            </a:r>
            <a:endParaRPr>
              <a:solidFill>
                <a:schemeClr val="dk1"/>
              </a:solidFill>
            </a:endParaRPr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The packets captured were for  HTTP and TCP protocols.</a:t>
            </a:r>
            <a:endParaRPr>
              <a:solidFill>
                <a:schemeClr val="dk1"/>
              </a:solidFill>
            </a:endParaRPr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Browsing the site iphonehacks.com: jailbreak articles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13" name="Google Shape;1413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2700" y="5880125"/>
            <a:ext cx="20627676" cy="69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9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Browsing Normal Behavior 3</a:t>
            </a:r>
            <a:endParaRPr/>
          </a:p>
        </p:txBody>
      </p:sp>
      <p:sp>
        <p:nvSpPr>
          <p:cNvPr id="1420" name="Google Shape;1420;p9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421" name="Google Shape;1421;p9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2" name="Google Shape;1422;p95"/>
          <p:cNvSpPr txBox="1">
            <a:spLocks noGrp="1"/>
          </p:cNvSpPr>
          <p:nvPr>
            <p:ph type="body" idx="3"/>
          </p:nvPr>
        </p:nvSpPr>
        <p:spPr>
          <a:xfrm>
            <a:off x="-180975" y="2437578"/>
            <a:ext cx="24377700" cy="36603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57200" lvl="0" indent="-463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Observed traffic for standard query, GET requests.</a:t>
            </a:r>
            <a:endParaRPr>
              <a:solidFill>
                <a:schemeClr val="dk1"/>
              </a:solidFill>
            </a:endParaRPr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The packets captured were for  HTTP and TCP protocols.</a:t>
            </a:r>
            <a:endParaRPr>
              <a:solidFill>
                <a:schemeClr val="dk1"/>
              </a:solidFill>
            </a:endParaRPr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Browsing the site sabethahospitals.com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23" name="Google Shape;1423;p95"/>
          <p:cNvPicPr preferRelativeResize="0"/>
          <p:nvPr/>
        </p:nvPicPr>
        <p:blipFill rotWithShape="1">
          <a:blip r:embed="rId3">
            <a:alphaModFix/>
          </a:blip>
          <a:srcRect l="1877" t="25643" r="1326" b="23252"/>
          <a:stretch/>
        </p:blipFill>
        <p:spPr>
          <a:xfrm>
            <a:off x="944050" y="5498750"/>
            <a:ext cx="23252650" cy="55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96"/>
          <p:cNvSpPr txBox="1">
            <a:spLocks noGrp="1"/>
          </p:cNvSpPr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Malicious Activity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96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13</a:t>
            </a:fld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9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[HTTP Malicious Behavior 1]</a:t>
            </a:r>
            <a:endParaRPr/>
          </a:p>
        </p:txBody>
      </p:sp>
      <p:sp>
        <p:nvSpPr>
          <p:cNvPr id="1436" name="Google Shape;1436;p9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Summarize the following: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437" name="Google Shape;1437;p9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1438" name="Google Shape;1438;p9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9" name="Google Shape;1439;p97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57200" lvl="0" indent="-463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/>
              <a:t>User views  a malicious file containing dos.exe malware: 205.185.125.104/files/june11.dll</a:t>
            </a:r>
            <a:endParaRPr/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Traffic was over HTTP.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pic>
        <p:nvPicPr>
          <p:cNvPr id="1440" name="Google Shape;144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075" y="5518713"/>
            <a:ext cx="22581125" cy="484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9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[Illegal Donwload Malicious Behavior 2]</a:t>
            </a:r>
            <a:endParaRPr/>
          </a:p>
        </p:txBody>
      </p:sp>
      <p:sp>
        <p:nvSpPr>
          <p:cNvPr id="1447" name="Google Shape;1447;p9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Summarize the following: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448" name="Google Shape;1448;p9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1449" name="Google Shape;1449;p9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0" name="Google Shape;1450;p98"/>
          <p:cNvSpPr txBox="1">
            <a:spLocks noGrp="1"/>
          </p:cNvSpPr>
          <p:nvPr>
            <p:ph type="body" idx="3"/>
          </p:nvPr>
        </p:nvSpPr>
        <p:spPr>
          <a:xfrm>
            <a:off x="475" y="3424669"/>
            <a:ext cx="24377700" cy="25281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57200" lvl="0" indent="-463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 dirty="0">
                <a:solidFill>
                  <a:schemeClr val="dk1"/>
                </a:solidFill>
              </a:rPr>
              <a:t>MAC address destination was 00:16:17:18:66:c8.</a:t>
            </a:r>
            <a:endParaRPr dirty="0">
              <a:solidFill>
                <a:schemeClr val="dk1"/>
              </a:solidFill>
            </a:endParaRPr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 dirty="0">
                <a:solidFill>
                  <a:schemeClr val="dk1"/>
                </a:solidFill>
              </a:rPr>
              <a:t>OS version: Windows NT 10nd  username </a:t>
            </a:r>
            <a:r>
              <a:rPr lang="en-US" dirty="0" err="1">
                <a:solidFill>
                  <a:schemeClr val="dk1"/>
                </a:solidFill>
              </a:rPr>
              <a:t>elmer.blanco</a:t>
            </a:r>
            <a:r>
              <a:rPr lang="en-US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700"/>
              <a:buChar char="●"/>
            </a:pPr>
            <a:r>
              <a:rPr lang="en-US" dirty="0">
                <a:solidFill>
                  <a:schemeClr val="dk1"/>
                </a:solidFill>
              </a:rPr>
              <a:t>Malicious file </a:t>
            </a:r>
            <a:r>
              <a:rPr lang="en-US" dirty="0" err="1">
                <a:solidFill>
                  <a:schemeClr val="dk1"/>
                </a:solidFill>
              </a:rPr>
              <a:t>Betty_Boop_Rythym_on_the_Reservatin.avi.torrent</a:t>
            </a:r>
            <a:r>
              <a:rPr lang="en-US" dirty="0">
                <a:solidFill>
                  <a:schemeClr val="dk1"/>
                </a:solidFill>
              </a:rPr>
              <a:t> was downloaded. 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9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[Illegal Donwload Malicious Behavior 2]</a:t>
            </a:r>
            <a:endParaRPr/>
          </a:p>
        </p:txBody>
      </p:sp>
      <p:sp>
        <p:nvSpPr>
          <p:cNvPr id="1457" name="Google Shape;1457;p9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458" name="Google Shape;1458;p9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1459" name="Google Shape;1459;p9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0" name="Google Shape;1460;p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16225" y="2140200"/>
            <a:ext cx="13790100" cy="1025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100"/>
          <p:cNvSpPr txBox="1">
            <a:spLocks noGrp="1"/>
          </p:cNvSpPr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End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6" name="Google Shape;1466;p100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17</a:t>
            </a:fld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8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335" name="Google Shape;1335;p8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336" name="Google Shape;1336;p8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8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1338" name="Google Shape;1338;p85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Network Topology &amp; Critical Vulnerabilities</a:t>
            </a:r>
            <a:endParaRPr b="1"/>
          </a:p>
        </p:txBody>
      </p:sp>
      <p:sp>
        <p:nvSpPr>
          <p:cNvPr id="1339" name="Google Shape;1339;p85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Traffic Profile</a:t>
            </a:r>
            <a:endParaRPr/>
          </a:p>
        </p:txBody>
      </p:sp>
      <p:sp>
        <p:nvSpPr>
          <p:cNvPr id="1340" name="Google Shape;1340;p85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Normal Activity</a:t>
            </a:r>
            <a:endParaRPr/>
          </a:p>
        </p:txBody>
      </p:sp>
      <p:sp>
        <p:nvSpPr>
          <p:cNvPr id="1341" name="Google Shape;1341;p85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Malicious Activity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86"/>
          <p:cNvSpPr txBox="1">
            <a:spLocks noGrp="1"/>
          </p:cNvSpPr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&amp; Critical Vulnerabilities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7" name="Google Shape;1347;p86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3</a:t>
            </a:fld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4652DB8-A237-4C5D-8262-5B33D1A59D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37"/>
          <a:stretch/>
        </p:blipFill>
        <p:spPr>
          <a:xfrm>
            <a:off x="2412460" y="2159540"/>
            <a:ext cx="14280204" cy="10941660"/>
          </a:xfrm>
          <a:prstGeom prst="rect">
            <a:avLst/>
          </a:prstGeom>
        </p:spPr>
      </p:pic>
      <p:sp>
        <p:nvSpPr>
          <p:cNvPr id="1352" name="Google Shape;1352;p87"/>
          <p:cNvSpPr txBox="1">
            <a:spLocks noGrp="1"/>
          </p:cNvSpPr>
          <p:nvPr>
            <p:ph type="subTitle" idx="3"/>
          </p:nvPr>
        </p:nvSpPr>
        <p:spPr>
          <a:xfrm>
            <a:off x="19225075" y="2471500"/>
            <a:ext cx="4026900" cy="9502200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Address Range: 192.168.1.0/24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Netmask: 255.255.255.0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Gateway: 192.168.1.1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240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IPv4: 192.168.1.90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OS: Linux </a:t>
            </a:r>
            <a:r>
              <a:rPr lang="en-US" sz="2200">
                <a:solidFill>
                  <a:schemeClr val="dk1"/>
                </a:solidFill>
              </a:rPr>
              <a:t>2.6.32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Hostname: Kali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IPv4:192.168.1.100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OS: Linux 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Hostname: Elk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IPv4:192.168.1.105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OS: Linux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Hostname: Capstone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IPv4: 192.168.1.110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OS: Linux </a:t>
            </a:r>
            <a:r>
              <a:rPr lang="en-US" sz="2200">
                <a:solidFill>
                  <a:schemeClr val="dk1"/>
                </a:solidFill>
              </a:rPr>
              <a:t>3.2 - 4.9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Hostname: Target 1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IPv4: 192.168.1.115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OS: Linux </a:t>
            </a:r>
            <a:r>
              <a:rPr lang="en-US" sz="2200">
                <a:solidFill>
                  <a:schemeClr val="dk1"/>
                </a:solidFill>
              </a:rPr>
              <a:t>3.2 - 4.9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Hostname: Target 2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1353" name="Google Shape;1353;p87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</p:txBody>
      </p:sp>
      <p:sp>
        <p:nvSpPr>
          <p:cNvPr id="1354" name="Google Shape;1354;p87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8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Critical Vulnerabilities: Target 1</a:t>
            </a:r>
            <a:endParaRPr/>
          </a:p>
        </p:txBody>
      </p:sp>
      <p:sp>
        <p:nvSpPr>
          <p:cNvPr id="1361" name="Google Shape;1361;p8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362" name="Google Shape;1362;p88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vulnerabilities in </a:t>
            </a:r>
            <a:r>
              <a:rPr lang="en-US" sz="4400" b="1"/>
              <a:t>Target 1</a:t>
            </a:r>
            <a:r>
              <a:rPr lang="en-US" sz="4400"/>
              <a:t>.</a:t>
            </a: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363" name="Google Shape;1363;p88"/>
          <p:cNvGraphicFramePr/>
          <p:nvPr>
            <p:extLst>
              <p:ext uri="{D42A27DB-BD31-4B8C-83A1-F6EECF244321}">
                <p14:modId xmlns:p14="http://schemas.microsoft.com/office/powerpoint/2010/main" val="3605559602"/>
              </p:ext>
            </p:extLst>
          </p:nvPr>
        </p:nvGraphicFramePr>
        <p:xfrm>
          <a:off x="952464" y="3353590"/>
          <a:ext cx="21995625" cy="8808510"/>
        </p:xfrm>
        <a:graphic>
          <a:graphicData uri="http://schemas.openxmlformats.org/drawingml/2006/table">
            <a:tbl>
              <a:tblPr>
                <a:noFill/>
                <a:tableStyleId>{F178944E-B5D8-4FDB-8769-365B0E89AE17}</a:tableStyleId>
              </a:tblPr>
              <a:tblGrid>
                <a:gridCol w="733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Exposed Network Information </a:t>
                      </a:r>
                      <a:endParaRPr sz="3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Machine responds to </a:t>
                      </a:r>
                      <a:r>
                        <a:rPr lang="en-US" sz="30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nmap</a:t>
                      </a:r>
                      <a:r>
                        <a:rPr lang="en-US" sz="30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and </a:t>
                      </a:r>
                      <a:r>
                        <a:rPr lang="en-US" sz="30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wpscan</a:t>
                      </a:r>
                      <a:r>
                        <a:rPr lang="en-US" sz="30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3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Information on open ports, services, and usernames. 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 Policy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Password policy that failed to establish rules for password creation such as length and complexity.   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Increases the probability of an attacker having success using brute force and dictionary attacks against user accounts or guessing a password.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60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 SSH port</a:t>
                      </a:r>
                      <a:endParaRPr sz="3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 remote connection with server. </a:t>
                      </a:r>
                      <a:endParaRPr sz="3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dirty="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Give attackers unauthorized remote access. </a:t>
                      </a:r>
                      <a:endParaRPr sz="3000" dirty="0">
                        <a:solidFill>
                          <a:srgbClr val="202124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60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Sensitive Information Leak</a:t>
                      </a:r>
                      <a:endParaRPr sz="3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Username and password included in config file. </a:t>
                      </a:r>
                      <a:endParaRPr sz="3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dirty="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 can gain access to login information.</a:t>
                      </a:r>
                      <a:endParaRPr sz="3000" dirty="0">
                        <a:solidFill>
                          <a:srgbClr val="202124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87850907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SQL Database Access</a:t>
                      </a:r>
                      <a:endParaRPr sz="3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 access to SQL database.</a:t>
                      </a:r>
                      <a:endParaRPr sz="3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Attackers can get access to important databases. </a:t>
                      </a:r>
                      <a:endParaRPr sz="3000">
                        <a:solidFill>
                          <a:srgbClr val="202124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Root privilege escalation with Python</a:t>
                      </a:r>
                      <a:endParaRPr sz="3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Available information about user permission levels and server login/password. </a:t>
                      </a:r>
                      <a:endParaRPr sz="3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Increases the probability of an attacker to gain root access by running python script. </a:t>
                      </a:r>
                      <a:endParaRPr sz="3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89"/>
          <p:cNvSpPr txBox="1">
            <a:spLocks noGrp="1"/>
          </p:cNvSpPr>
          <p:nvPr>
            <p:ph type="title"/>
          </p:nvPr>
        </p:nvSpPr>
        <p:spPr>
          <a:xfrm>
            <a:off x="731368" y="5801542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Traffic Profile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9" name="Google Shape;1369;p89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6</a:t>
            </a:fld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9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Traffic Profile</a:t>
            </a:r>
            <a:endParaRPr/>
          </a:p>
        </p:txBody>
      </p:sp>
      <p:sp>
        <p:nvSpPr>
          <p:cNvPr id="1375" name="Google Shape;1375;p9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376" name="Google Shape;1376;p90"/>
          <p:cNvSpPr txBox="1">
            <a:spLocks noGrp="1"/>
          </p:cNvSpPr>
          <p:nvPr>
            <p:ph type="body" idx="3"/>
          </p:nvPr>
        </p:nvSpPr>
        <p:spPr>
          <a:xfrm>
            <a:off x="-268396" y="2223375"/>
            <a:ext cx="22942800" cy="18981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4400" dirty="0"/>
              <a:t>Our analysis identified the following characteristics of the traffic on the network: </a:t>
            </a:r>
            <a:endParaRPr sz="4400" dirty="0">
              <a:solidFill>
                <a:schemeClr val="dk1"/>
              </a:solidFill>
            </a:endParaRPr>
          </a:p>
        </p:txBody>
      </p:sp>
      <p:graphicFrame>
        <p:nvGraphicFramePr>
          <p:cNvPr id="1377" name="Google Shape;1377;p90"/>
          <p:cNvGraphicFramePr/>
          <p:nvPr>
            <p:extLst>
              <p:ext uri="{D42A27DB-BD31-4B8C-83A1-F6EECF244321}">
                <p14:modId xmlns:p14="http://schemas.microsoft.com/office/powerpoint/2010/main" val="4076767704"/>
              </p:ext>
            </p:extLst>
          </p:nvPr>
        </p:nvGraphicFramePr>
        <p:xfrm>
          <a:off x="935150" y="2909400"/>
          <a:ext cx="22106400" cy="9623775"/>
        </p:xfrm>
        <a:graphic>
          <a:graphicData uri="http://schemas.openxmlformats.org/drawingml/2006/table">
            <a:tbl>
              <a:tblPr>
                <a:noFill/>
                <a:tableStyleId>{F178944E-B5D8-4FDB-8769-365B0E89AE17}</a:tableStyleId>
              </a:tblPr>
              <a:tblGrid>
                <a:gridCol w="736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6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6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Feature</a:t>
                      </a:r>
                      <a:endParaRPr sz="44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sz="44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44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1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Top Talkers (IP Addresses)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 dirty="0"/>
                        <a:t>172.16.4.205 - 47.31%</a:t>
                      </a:r>
                      <a:endParaRPr sz="34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 dirty="0"/>
                        <a:t>185.243.115.84 - 28.75%</a:t>
                      </a:r>
                      <a:endParaRPr sz="34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 dirty="0"/>
                        <a:t>10.0.0.201 - 18.85%</a:t>
                      </a:r>
                      <a:endParaRPr sz="34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Machines that sent the most traffic.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1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Most Common Protocols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 dirty="0"/>
                        <a:t>TCP -  89.49%</a:t>
                      </a:r>
                      <a:endParaRPr sz="34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 dirty="0"/>
                        <a:t>UDP - 10.43%</a:t>
                      </a:r>
                      <a:endParaRPr sz="34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 dirty="0"/>
                        <a:t>None - 0.08%</a:t>
                      </a:r>
                      <a:endParaRPr sz="34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Three most common protocols on the network.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# of Unique IP Addresses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 dirty="0"/>
                        <a:t>IPv4 -  113229</a:t>
                      </a:r>
                      <a:endParaRPr sz="34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 dirty="0"/>
                        <a:t>IPv6 - 2</a:t>
                      </a:r>
                      <a:endParaRPr sz="34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Count of observed IP addresses.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1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Subnets 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 dirty="0"/>
                        <a:t>10.0.0.0/24</a:t>
                      </a:r>
                      <a:endParaRPr sz="3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3400" dirty="0"/>
                        <a:t>10.6.12.0/24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3400" dirty="0"/>
                        <a:t>172.16.4.0/24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 dirty="0"/>
                        <a:t>192.168.1.0/24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Observed subnet ranges.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5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# of Malware Species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 dirty="0"/>
                        <a:t>One (1): june11.ddl</a:t>
                      </a:r>
                      <a:endParaRPr sz="34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Number of malware binaries identified in traffic.</a:t>
                      </a:r>
                      <a:endParaRPr sz="35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9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Behavioral Analysis</a:t>
            </a:r>
            <a:endParaRPr/>
          </a:p>
        </p:txBody>
      </p:sp>
      <p:sp>
        <p:nvSpPr>
          <p:cNvPr id="1384" name="Google Shape;1384;p9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Purpose of Traffic on the Network</a:t>
            </a:r>
            <a:endParaRPr b="1"/>
          </a:p>
        </p:txBody>
      </p:sp>
      <p:sp>
        <p:nvSpPr>
          <p:cNvPr id="1385" name="Google Shape;1385;p9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386" name="Google Shape;1386;p9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91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Users were observed engaging in the following kinds of activity.</a:t>
            </a: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“</a:t>
            </a:r>
            <a:r>
              <a:rPr lang="en-US" b="1" dirty="0"/>
              <a:t>Normal</a:t>
            </a:r>
            <a:r>
              <a:rPr lang="en-US" dirty="0"/>
              <a:t>”</a:t>
            </a:r>
            <a:r>
              <a:rPr lang="en-US" b="1" dirty="0"/>
              <a:t> Activity</a:t>
            </a:r>
            <a:endParaRPr dirty="0"/>
          </a:p>
          <a:p>
            <a:pPr marL="914400" lvl="0" indent="-463550" algn="l" rtl="0">
              <a:spcBef>
                <a:spcPts val="2100"/>
              </a:spcBef>
              <a:spcAft>
                <a:spcPts val="0"/>
              </a:spcAft>
              <a:buSzPts val="3700"/>
              <a:buChar char="●"/>
            </a:pPr>
            <a:r>
              <a:rPr lang="en-US" dirty="0"/>
              <a:t>Watching YouTube</a:t>
            </a:r>
            <a:endParaRPr dirty="0"/>
          </a:p>
          <a:p>
            <a:pPr marL="914400" lvl="0" indent="-463550" algn="l" rtl="0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 dirty="0"/>
              <a:t>Searching websites such as: sabethahospitals.com; mysocalledchaos.com and iphonehacks.com</a:t>
            </a: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r>
              <a:rPr lang="en-US" b="1" dirty="0"/>
              <a:t>Suspicious Activity</a:t>
            </a:r>
            <a:endParaRPr dirty="0"/>
          </a:p>
          <a:p>
            <a:pPr marL="914400" lvl="0" indent="-463550" algn="l" rtl="0">
              <a:spcBef>
                <a:spcPts val="2100"/>
              </a:spcBef>
              <a:spcAft>
                <a:spcPts val="0"/>
              </a:spcAft>
              <a:buSzPts val="3700"/>
              <a:buChar char="●"/>
            </a:pPr>
            <a:r>
              <a:rPr lang="en-US" dirty="0"/>
              <a:t>Malware download</a:t>
            </a:r>
            <a:endParaRPr dirty="0"/>
          </a:p>
          <a:p>
            <a:pPr marL="914400" lvl="0" indent="-463550" algn="l" rtl="0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 dirty="0"/>
              <a:t>Illegal video download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92"/>
          <p:cNvSpPr txBox="1">
            <a:spLocks noGrp="1"/>
          </p:cNvSpPr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Normal Activity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92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9</a:t>
            </a:fld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GPIA - Theme 03 -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E7D8"/>
      </a:accent1>
      <a:accent2>
        <a:srgbClr val="29CE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664</Words>
  <Application>Microsoft Office PowerPoint</Application>
  <PresentationFormat>Custom</PresentationFormat>
  <Paragraphs>159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33" baseType="lpstr">
      <vt:lpstr>Amatic SC</vt:lpstr>
      <vt:lpstr>Lato Light</vt:lpstr>
      <vt:lpstr>Arial</vt:lpstr>
      <vt:lpstr>Roboto Medium</vt:lpstr>
      <vt:lpstr>Roboto Thin</vt:lpstr>
      <vt:lpstr>Helvetica Neue</vt:lpstr>
      <vt:lpstr>Poppins Medium</vt:lpstr>
      <vt:lpstr>Roboto Black</vt:lpstr>
      <vt:lpstr>Calibri</vt:lpstr>
      <vt:lpstr>Roboto Light</vt:lpstr>
      <vt:lpstr>Poppins</vt:lpstr>
      <vt:lpstr>Inconsolata</vt:lpstr>
      <vt:lpstr>Roboto</vt:lpstr>
      <vt:lpstr>Office Theme</vt:lpstr>
      <vt:lpstr>Simple Light</vt:lpstr>
      <vt:lpstr>2_Custom Design</vt:lpstr>
      <vt:lpstr>Final Engagement Attack, Defense &amp; Analysis of a Vulnerable Network </vt:lpstr>
      <vt:lpstr>Table of Contents</vt:lpstr>
      <vt:lpstr>Network Topology &amp; Critical Vulnerabilities   </vt:lpstr>
      <vt:lpstr>Network Topology</vt:lpstr>
      <vt:lpstr>Critical Vulnerabilities: Target 1</vt:lpstr>
      <vt:lpstr>Traffic Profile   </vt:lpstr>
      <vt:lpstr>Traffic Profile</vt:lpstr>
      <vt:lpstr>Behavioral Analysis</vt:lpstr>
      <vt:lpstr>Normal Activity   </vt:lpstr>
      <vt:lpstr>Internet Browsing Normal Behavior 1</vt:lpstr>
      <vt:lpstr>Browsing Normal Behavior 2</vt:lpstr>
      <vt:lpstr>Browsing Normal Behavior 3</vt:lpstr>
      <vt:lpstr>Malicious Activity   </vt:lpstr>
      <vt:lpstr>[HTTP Malicious Behavior 1]</vt:lpstr>
      <vt:lpstr>[Illegal Donwload Malicious Behavior 2]</vt:lpstr>
      <vt:lpstr>[Illegal Donwload Malicious Behavior 2]</vt:lpstr>
      <vt:lpstr>The End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Engagement Attack, Defense &amp; Analysis of a Vulnerable Network</dc:title>
  <dc:creator>Patricia Bottari</dc:creator>
  <cp:lastModifiedBy>Patricia Bottari</cp:lastModifiedBy>
  <cp:revision>7</cp:revision>
  <dcterms:modified xsi:type="dcterms:W3CDTF">2021-04-13T01:50:31Z</dcterms:modified>
</cp:coreProperties>
</file>